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850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41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777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458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927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571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927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324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4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07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71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16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732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17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69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78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72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F6F8B7-12ED-46C0-95B4-2340AB77BD71}" type="datetimeFigureOut">
              <a:rPr lang="ru-RU" smtClean="0"/>
              <a:pPr/>
              <a:t>27.06.2016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BE16B7-73F3-4E88-982B-51A92C13EE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49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ru-ru/library/ms754130(v=vs.110).aspx" TargetMode="External"/><Relationship Id="rId3" Type="http://schemas.openxmlformats.org/officeDocument/2006/relationships/hyperlink" Target="http://ru.stackoverflow.com/" TargetMode="External"/><Relationship Id="rId7" Type="http://schemas.openxmlformats.org/officeDocument/2006/relationships/hyperlink" Target="http://kinopoisk.cf/" TargetMode="External"/><Relationship Id="rId12" Type="http://schemas.openxmlformats.org/officeDocument/2006/relationships/hyperlink" Target="http://top1000-ru.hotlog.ru/" TargetMode="External"/><Relationship Id="rId2" Type="http://schemas.openxmlformats.org/officeDocument/2006/relationships/hyperlink" Target="http://www.cyberforum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inopoisk.ru/" TargetMode="External"/><Relationship Id="rId11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ru.wikipedia.org/" TargetMode="External"/><Relationship Id="rId10" Type="http://schemas.openxmlformats.org/officeDocument/2006/relationships/hyperlink" Target="https://www.visualstudio.com/" TargetMode="External"/><Relationship Id="rId4" Type="http://schemas.openxmlformats.org/officeDocument/2006/relationships/hyperlink" Target="http://www.dotnetperls.com/" TargetMode="External"/><Relationship Id="rId9" Type="http://schemas.openxmlformats.org/officeDocument/2006/relationships/hyperlink" Target="https://msdn.microsoft.com/ru-ru/library/67ef8sbd.aspx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top1000-ru.hotlog.r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Ciberus@bitbucket.org/Ciberus/filmsearch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47930" y="929024"/>
            <a:ext cx="8825658" cy="267764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для просмотра информации о фильмах и их поиска</a:t>
            </a:r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47930" y="3857438"/>
            <a:ext cx="8825658" cy="861420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Пеньков Павел</a:t>
            </a:r>
            <a:endParaRPr lang="ru-RU" dirty="0"/>
          </a:p>
          <a:p>
            <a:r>
              <a:rPr lang="ru-RU" dirty="0"/>
              <a:t>Студент 3 курса Группа 133</a:t>
            </a:r>
          </a:p>
          <a:p>
            <a:r>
              <a:rPr lang="ru-RU" dirty="0"/>
              <a:t>Ярославский автомеханический колледж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764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ЛИТЕРАТУРЫ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00585" y="1828800"/>
            <a:ext cx="8186163" cy="5029200"/>
          </a:xfrm>
        </p:spPr>
        <p:txBody>
          <a:bodyPr>
            <a:normAutofit fontScale="92500" lnSpcReduction="10000"/>
          </a:bodyPr>
          <a:lstStyle/>
          <a:p>
            <a:r>
              <a:rPr lang="ru-RU" u="sng" dirty="0">
                <a:hlinkClick r:id="rId2"/>
              </a:rPr>
              <a:t>http://www.cyberforum.ru</a:t>
            </a:r>
            <a:r>
              <a:rPr lang="ru-RU" u="sng" dirty="0" smtClean="0">
                <a:hlinkClick r:id="rId2"/>
              </a:rPr>
              <a:t>/</a:t>
            </a:r>
            <a:endParaRPr lang="ru-RU" dirty="0"/>
          </a:p>
          <a:p>
            <a:r>
              <a:rPr lang="ru-RU" u="sng" dirty="0">
                <a:hlinkClick r:id="rId3"/>
              </a:rPr>
              <a:t>http://ru.stackoverflow.com</a:t>
            </a:r>
            <a:r>
              <a:rPr lang="ru-RU" u="sng" dirty="0" smtClean="0">
                <a:hlinkClick r:id="rId3"/>
              </a:rPr>
              <a:t>/</a:t>
            </a:r>
            <a:endParaRPr lang="ru-RU" dirty="0"/>
          </a:p>
          <a:p>
            <a:r>
              <a:rPr lang="ru-RU" u="sng" dirty="0">
                <a:hlinkClick r:id="rId4"/>
              </a:rPr>
              <a:t>http://www.dotnetperls.com</a:t>
            </a:r>
            <a:r>
              <a:rPr lang="ru-RU" u="sng" dirty="0" smtClean="0">
                <a:hlinkClick r:id="rId4"/>
              </a:rPr>
              <a:t>/</a:t>
            </a:r>
            <a:endParaRPr lang="ru-RU" dirty="0"/>
          </a:p>
          <a:p>
            <a:r>
              <a:rPr lang="ru-RU" u="sng" dirty="0">
                <a:hlinkClick r:id="rId5"/>
              </a:rPr>
              <a:t>https://ru.wikipedia.org</a:t>
            </a:r>
            <a:r>
              <a:rPr lang="en-US" u="sng" dirty="0">
                <a:hlinkClick r:id="rId5"/>
              </a:rPr>
              <a:t>/</a:t>
            </a:r>
            <a:r>
              <a:rPr lang="ru-RU" dirty="0"/>
              <a:t>	</a:t>
            </a:r>
          </a:p>
          <a:p>
            <a:r>
              <a:rPr lang="ru-RU" u="sng" dirty="0">
                <a:hlinkClick r:id="rId6"/>
              </a:rPr>
              <a:t>http://www.kinopoisk.ru</a:t>
            </a:r>
            <a:r>
              <a:rPr lang="ru-RU" u="sng" dirty="0" smtClean="0">
                <a:hlinkClick r:id="rId6"/>
              </a:rPr>
              <a:t>/</a:t>
            </a:r>
            <a:endParaRPr lang="ru-RU" dirty="0"/>
          </a:p>
          <a:p>
            <a:r>
              <a:rPr lang="ru-RU" u="sng" dirty="0">
                <a:hlinkClick r:id="rId7"/>
              </a:rPr>
              <a:t>http://kinopoisk.cf</a:t>
            </a:r>
            <a:r>
              <a:rPr lang="ru-RU" u="sng" dirty="0" smtClean="0">
                <a:hlinkClick r:id="rId7"/>
              </a:rPr>
              <a:t>/</a:t>
            </a:r>
            <a:endParaRPr lang="ru-RU" dirty="0"/>
          </a:p>
          <a:p>
            <a:r>
              <a:rPr lang="ru-RU" u="sng" dirty="0">
                <a:hlinkClick r:id="rId8"/>
              </a:rPr>
              <a:t>https://msdn.microsoft.com/ru-ru/library/ms754130(v=vs.110).</a:t>
            </a:r>
            <a:r>
              <a:rPr lang="ru-RU" u="sng" dirty="0" smtClean="0">
                <a:hlinkClick r:id="rId8"/>
              </a:rPr>
              <a:t>aspx</a:t>
            </a:r>
            <a:endParaRPr lang="ru-RU" dirty="0"/>
          </a:p>
          <a:p>
            <a:r>
              <a:rPr lang="ru-RU" u="sng" dirty="0">
                <a:hlinkClick r:id="rId9"/>
              </a:rPr>
              <a:t>https://msdn.microsoft.com/ru-ru/library/67ef8sbd.aspx</a:t>
            </a:r>
            <a:endParaRPr lang="ru-RU" dirty="0"/>
          </a:p>
          <a:p>
            <a:r>
              <a:rPr lang="ru-RU" u="sng" dirty="0">
                <a:hlinkClick r:id="rId10"/>
              </a:rPr>
              <a:t>https://www.visualstudio.com</a:t>
            </a:r>
            <a:r>
              <a:rPr lang="ru-RU" u="sng" dirty="0" smtClean="0">
                <a:hlinkClick r:id="rId10"/>
              </a:rPr>
              <a:t>/</a:t>
            </a:r>
            <a:endParaRPr lang="ru-RU" dirty="0"/>
          </a:p>
          <a:p>
            <a:r>
              <a:rPr lang="ru-RU" u="sng" dirty="0">
                <a:hlinkClick r:id="rId11"/>
              </a:rPr>
              <a:t>https://www.jetbrains.com/resharper</a:t>
            </a:r>
            <a:r>
              <a:rPr lang="ru-RU" u="sng" dirty="0" smtClean="0">
                <a:hlinkClick r:id="rId11"/>
              </a:rPr>
              <a:t>/</a:t>
            </a:r>
            <a:endParaRPr lang="ru-RU" dirty="0"/>
          </a:p>
          <a:p>
            <a:r>
              <a:rPr lang="ru-RU" u="sng" dirty="0">
                <a:hlinkClick r:id="rId12"/>
              </a:rPr>
              <a:t>http://top1000-ru.hotlog.ru/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4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90470" y="1665006"/>
            <a:ext cx="8394402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88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Спасибо</a:t>
            </a:r>
          </a:p>
          <a:p>
            <a:pPr algn="ctr"/>
            <a:r>
              <a:rPr lang="ru-RU" sz="88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за внимание</a:t>
            </a:r>
            <a:endParaRPr lang="ru-RU" sz="8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3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68777" y="144682"/>
            <a:ext cx="10018713" cy="1752599"/>
          </a:xfrm>
        </p:spPr>
        <p:txBody>
          <a:bodyPr/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4228" y="1505267"/>
            <a:ext cx="5318417" cy="4358890"/>
          </a:xfrm>
        </p:spPr>
        <p:txBody>
          <a:bodyPr>
            <a:noAutofit/>
          </a:bodyPr>
          <a:lstStyle/>
          <a:p>
            <a:r>
              <a:rPr lang="ru-RU" dirty="0"/>
              <a:t>П</a:t>
            </a:r>
            <a:r>
              <a:rPr lang="ru-RU" dirty="0" smtClean="0"/>
              <a:t>ри </a:t>
            </a:r>
            <a:r>
              <a:rPr lang="ru-RU" dirty="0"/>
              <a:t>появлении интернета задача выбора фильма </a:t>
            </a:r>
            <a:r>
              <a:rPr lang="ru-RU" dirty="0" smtClean="0"/>
              <a:t>для просмотра стала </a:t>
            </a:r>
            <a:r>
              <a:rPr lang="ru-RU" dirty="0"/>
              <a:t>нетривиальной. Ото всюду можно услышать разные мнения об одном или другом фильме и во всем этом многообразии сложно выбрать именно те фильмы которые принесут вам самые яркие эмоции от просмотра, заставят задуматься или просто расскажут вам интересную историю.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6796">
            <a:off x="9919635" y="236081"/>
            <a:ext cx="1772710" cy="25109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1959">
            <a:off x="7165981" y="3269756"/>
            <a:ext cx="2240737" cy="32010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3998">
            <a:off x="8577056" y="2784607"/>
            <a:ext cx="2278536" cy="33360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670">
            <a:off x="8615936" y="181089"/>
            <a:ext cx="1939742" cy="270535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0387">
            <a:off x="7230022" y="1454859"/>
            <a:ext cx="1907278" cy="270535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3508">
            <a:off x="10102803" y="4073236"/>
            <a:ext cx="1863810" cy="2655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3075">
            <a:off x="10253160" y="1719436"/>
            <a:ext cx="1812111" cy="265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8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091787" y="0"/>
            <a:ext cx="8825658" cy="1640114"/>
          </a:xfrm>
        </p:spPr>
        <p:txBody>
          <a:bodyPr>
            <a:normAutofit fontScale="90000"/>
          </a:bodyPr>
          <a:lstStyle/>
          <a:p>
            <a:pPr lvl="0"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5" y="1964298"/>
            <a:ext cx="5624945" cy="48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1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предметной области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8467" y="2154462"/>
            <a:ext cx="4516172" cy="4073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Фильм</a:t>
            </a:r>
            <a:r>
              <a:rPr lang="ru-RU" dirty="0"/>
              <a:t> — отдельное произведение киноискусства</a:t>
            </a:r>
            <a:r>
              <a:rPr lang="ru-RU" dirty="0" smtClean="0"/>
              <a:t>. </a:t>
            </a:r>
            <a:r>
              <a:rPr lang="ru-RU" dirty="0"/>
              <a:t>Просмотр фильмов является частью современной культуры. Герои популярных фильмов и актёры, их играющие, зачастую становятся знаменитыми, а их образы узнаваемыми.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35" y="2154462"/>
            <a:ext cx="5181493" cy="38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4310" y="145473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Необходимость разработки программного продукта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9147" y="1624443"/>
            <a:ext cx="5227320" cy="40868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dirty="0"/>
              <a:t>Моя программа позволяет просматривать топ 25 фильмов по всем жанрам, просматривать их описание, трейлер, осуществлять поиск кинолент, а так же в ней можно увидеть рейтинг выставленный пользователями данному фильму на основе данных с одного из самых посещаемых сайтов в </a:t>
            </a:r>
            <a:r>
              <a:rPr lang="ru-RU" dirty="0" err="1"/>
              <a:t>ру</a:t>
            </a:r>
            <a:r>
              <a:rPr lang="ru-RU" dirty="0"/>
              <a:t> сегменте интернета </a:t>
            </a:r>
            <a:r>
              <a:rPr lang="en-US" dirty="0" err="1"/>
              <a:t>kinopoisk</a:t>
            </a:r>
            <a:r>
              <a:rPr lang="ru-RU" dirty="0"/>
              <a:t>.</a:t>
            </a:r>
            <a:r>
              <a:rPr lang="en-US" dirty="0" err="1"/>
              <a:t>ru</a:t>
            </a:r>
            <a:r>
              <a:rPr lang="ru-RU" dirty="0"/>
              <a:t>. По данным сайта </a:t>
            </a:r>
            <a:r>
              <a:rPr lang="ru-RU" u="sng" dirty="0">
                <a:hlinkClick r:id="rId2"/>
              </a:rPr>
              <a:t>http://top1000-ru.hotlog.ru/</a:t>
            </a:r>
            <a:r>
              <a:rPr lang="ru-RU" dirty="0"/>
              <a:t> </a:t>
            </a:r>
            <a:r>
              <a:rPr lang="ru-RU" dirty="0" err="1"/>
              <a:t>кинопоиск</a:t>
            </a:r>
            <a:r>
              <a:rPr lang="ru-RU" dirty="0"/>
              <a:t> входит в топ-30 посещаемых сайтов </a:t>
            </a:r>
            <a:r>
              <a:rPr lang="ru-RU" dirty="0" err="1"/>
              <a:t>ру</a:t>
            </a:r>
            <a:r>
              <a:rPr lang="ru-RU" dirty="0"/>
              <a:t> сегмента с более миллионом уникальных посещений в месяц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67" y="1749134"/>
            <a:ext cx="6040622" cy="363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0457" y="0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Обоснование выбора программного обеспечения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6217" y="1988126"/>
            <a:ext cx="5597748" cy="341630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Для разработки данной программы мною была выбрана среда разработки(IDE) </a:t>
            </a:r>
            <a:r>
              <a:rPr lang="ru-RU" dirty="0" err="1"/>
              <a:t>Microsoft</a:t>
            </a:r>
            <a:r>
              <a:rPr lang="ru-RU" dirty="0"/>
              <a:t>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</a:t>
            </a:r>
            <a:r>
              <a:rPr lang="ru-RU" dirty="0"/>
              <a:t> в совокупности с </a:t>
            </a:r>
            <a:r>
              <a:rPr lang="ru-RU" dirty="0" smtClean="0"/>
              <a:t>языком</a:t>
            </a:r>
            <a:r>
              <a:rPr lang="en-US" dirty="0" smtClean="0"/>
              <a:t> </a:t>
            </a:r>
            <a:r>
              <a:rPr lang="ru-RU" dirty="0" smtClean="0"/>
              <a:t>программирования </a:t>
            </a:r>
            <a:r>
              <a:rPr lang="en-US" dirty="0"/>
              <a:t>C</a:t>
            </a:r>
            <a:r>
              <a:rPr lang="ru-RU" dirty="0"/>
              <a:t>#. </a:t>
            </a:r>
            <a:r>
              <a:rPr lang="ru-RU" dirty="0" smtClean="0"/>
              <a:t>В </a:t>
            </a:r>
            <a:r>
              <a:rPr lang="en-US" dirty="0" smtClean="0"/>
              <a:t>Visual Studio </a:t>
            </a:r>
            <a:r>
              <a:rPr lang="ru-RU" dirty="0" smtClean="0"/>
              <a:t>был установлен плагин </a:t>
            </a:r>
            <a:r>
              <a:rPr lang="en-US" dirty="0" err="1" smtClean="0"/>
              <a:t>Resharper</a:t>
            </a:r>
            <a:r>
              <a:rPr lang="en-US" dirty="0" smtClean="0"/>
              <a:t> </a:t>
            </a:r>
            <a:r>
              <a:rPr lang="ru-RU" dirty="0" smtClean="0"/>
              <a:t>для более удобного </a:t>
            </a:r>
            <a:r>
              <a:rPr lang="ru-RU" dirty="0" err="1" smtClean="0"/>
              <a:t>рефакторинга</a:t>
            </a:r>
            <a:r>
              <a:rPr lang="ru-RU" dirty="0" smtClean="0"/>
              <a:t> кода. Приложение создавалось при помощи технологии </a:t>
            </a:r>
            <a:r>
              <a:rPr lang="en-US" dirty="0" smtClean="0"/>
              <a:t>WPF(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err="1"/>
              <a:t>Presentation</a:t>
            </a:r>
            <a:r>
              <a:rPr lang="ru-RU" dirty="0"/>
              <a:t> </a:t>
            </a:r>
            <a:r>
              <a:rPr lang="ru-RU" dirty="0" err="1" smtClean="0"/>
              <a:t>Foundation</a:t>
            </a:r>
            <a:r>
              <a:rPr lang="en-US" dirty="0"/>
              <a:t>)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38" y="2042736"/>
            <a:ext cx="4998106" cy="33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66435" y="136515"/>
            <a:ext cx="8825658" cy="2243667"/>
          </a:xfrm>
        </p:spPr>
        <p:txBody>
          <a:bodyPr>
            <a:normAutofit fontScale="90000"/>
          </a:bodyPr>
          <a:lstStyle/>
          <a:p>
            <a:pPr lvl="0"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ПРАКТИЧЕСКАЯ ЧАСТЬ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33" y="1717964"/>
            <a:ext cx="503369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7833" y="24802"/>
            <a:ext cx="10018713" cy="105992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программного продукта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63" y="918215"/>
            <a:ext cx="4722730" cy="28409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93" y="3764792"/>
            <a:ext cx="4727411" cy="28409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63" y="3761979"/>
            <a:ext cx="4722730" cy="28437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33" y="921028"/>
            <a:ext cx="4722730" cy="28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0423" y="1912780"/>
            <a:ext cx="5950857" cy="433762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С помощью связки </a:t>
            </a:r>
            <a:r>
              <a:rPr lang="en-US" dirty="0"/>
              <a:t>Visual Studio</a:t>
            </a:r>
            <a:r>
              <a:rPr lang="ru-RU" dirty="0"/>
              <a:t> + </a:t>
            </a:r>
            <a:r>
              <a:rPr lang="en-US" dirty="0"/>
              <a:t>C</a:t>
            </a:r>
            <a:r>
              <a:rPr lang="ru-RU" dirty="0"/>
              <a:t># + </a:t>
            </a:r>
            <a:r>
              <a:rPr lang="en-US" dirty="0" err="1"/>
              <a:t>Resharper</a:t>
            </a:r>
            <a:r>
              <a:rPr lang="ru-RU" dirty="0"/>
              <a:t> + </a:t>
            </a:r>
            <a:r>
              <a:rPr lang="en-US" dirty="0"/>
              <a:t>WPF </a:t>
            </a:r>
            <a:r>
              <a:rPr lang="ru-RU" dirty="0"/>
              <a:t>+ </a:t>
            </a:r>
            <a:r>
              <a:rPr lang="en-US" dirty="0"/>
              <a:t>API </a:t>
            </a:r>
            <a:r>
              <a:rPr lang="ru-RU" dirty="0" err="1"/>
              <a:t>Кинопоиска</a:t>
            </a:r>
            <a:r>
              <a:rPr lang="ru-RU" dirty="0"/>
              <a:t> была создана программа для быстрого поиска фильмов, просмотра информации, рейтинга и трейлера </a:t>
            </a:r>
            <a:r>
              <a:rPr lang="ru-RU" dirty="0" smtClean="0"/>
              <a:t>фильма.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	В дальнейшем программа может отображать список магазинов в которых можно приобрести данный фильм или взять его напрокат. Также можно улучшить опыт взаимодействия, Добавить более подробное описание для каждого фильма. Улучшить работу написанного мною плеера. </a:t>
            </a:r>
            <a:r>
              <a:rPr lang="ru-RU" dirty="0" err="1"/>
              <a:t>Репозиторий</a:t>
            </a:r>
            <a:r>
              <a:rPr lang="ru-RU" dirty="0"/>
              <a:t> данного проекта можно найти здесь: </a:t>
            </a:r>
            <a:r>
              <a:rPr lang="en-US" u="sng" dirty="0">
                <a:hlinkClick r:id="rId2"/>
              </a:rPr>
              <a:t>https</a:t>
            </a:r>
            <a:r>
              <a:rPr lang="ru-RU" u="sng" dirty="0">
                <a:hlinkClick r:id="rId2"/>
              </a:rPr>
              <a:t>://</a:t>
            </a:r>
            <a:r>
              <a:rPr lang="en-US" u="sng" dirty="0">
                <a:hlinkClick r:id="rId2"/>
              </a:rPr>
              <a:t>Ciberus</a:t>
            </a:r>
            <a:r>
              <a:rPr lang="ru-RU" u="sng" dirty="0">
                <a:hlinkClick r:id="rId2"/>
              </a:rPr>
              <a:t>@</a:t>
            </a:r>
            <a:r>
              <a:rPr lang="en-US" u="sng" dirty="0" err="1">
                <a:hlinkClick r:id="rId2"/>
              </a:rPr>
              <a:t>bitbucket</a:t>
            </a:r>
            <a:r>
              <a:rPr lang="ru-RU" u="sng" dirty="0">
                <a:hlinkClick r:id="rId2"/>
              </a:rPr>
              <a:t>.</a:t>
            </a:r>
            <a:r>
              <a:rPr lang="en-US" u="sng" dirty="0">
                <a:hlinkClick r:id="rId2"/>
              </a:rPr>
              <a:t>org</a:t>
            </a:r>
            <a:r>
              <a:rPr lang="ru-RU" u="sng" dirty="0">
                <a:hlinkClick r:id="rId2"/>
              </a:rPr>
              <a:t>/</a:t>
            </a:r>
            <a:r>
              <a:rPr lang="en-US" u="sng" dirty="0">
                <a:hlinkClick r:id="rId2"/>
              </a:rPr>
              <a:t>Ciberus</a:t>
            </a:r>
            <a:r>
              <a:rPr lang="ru-RU" u="sng" dirty="0">
                <a:hlinkClick r:id="rId2"/>
              </a:rPr>
              <a:t>/</a:t>
            </a:r>
            <a:r>
              <a:rPr lang="en-US" u="sng" dirty="0" err="1">
                <a:hlinkClick r:id="rId2"/>
              </a:rPr>
              <a:t>filmsearch</a:t>
            </a:r>
            <a:r>
              <a:rPr lang="ru-RU" u="sng" dirty="0">
                <a:hlinkClick r:id="rId2"/>
              </a:rPr>
              <a:t>.</a:t>
            </a:r>
            <a:r>
              <a:rPr lang="en-US" u="sng" dirty="0" err="1">
                <a:hlinkClick r:id="rId2"/>
              </a:rPr>
              <a:t>git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80" y="1912780"/>
            <a:ext cx="4281744" cy="35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124</TotalTime>
  <Words>261</Words>
  <Application>Microsoft Office PowerPoint</Application>
  <PresentationFormat>Широкоэкранный</PresentationFormat>
  <Paragraphs>32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Corbel</vt:lpstr>
      <vt:lpstr>Times New Roman</vt:lpstr>
      <vt:lpstr>Параллакс</vt:lpstr>
      <vt:lpstr>Программа для просмотра информации о фильмах и их поиска</vt:lpstr>
      <vt:lpstr>ВВЕДЕНИЕ</vt:lpstr>
      <vt:lpstr>ТЕОРЕТИЧЕСКАЯ ЧАСТЬ</vt:lpstr>
      <vt:lpstr>Анализ предметной области</vt:lpstr>
      <vt:lpstr>Необходимость разработки программного продукта</vt:lpstr>
      <vt:lpstr>Обоснование выбора программного обеспечения</vt:lpstr>
      <vt:lpstr> ПРАКТИЧЕСКАЯ ЧАСТЬ </vt:lpstr>
      <vt:lpstr>Описание программного продукта</vt:lpstr>
      <vt:lpstr>ЗАКЛЮЧЕНИЕ</vt:lpstr>
      <vt:lpstr>СПИСОК ЛИТЕРАТУРЫ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Смирнов Андрей</dc:creator>
  <cp:lastModifiedBy>ciberus</cp:lastModifiedBy>
  <cp:revision>25</cp:revision>
  <dcterms:created xsi:type="dcterms:W3CDTF">2016-05-31T03:55:48Z</dcterms:created>
  <dcterms:modified xsi:type="dcterms:W3CDTF">2016-06-27T00:38:50Z</dcterms:modified>
</cp:coreProperties>
</file>